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68" r:id="rId5"/>
    <p:sldId id="267" r:id="rId6"/>
    <p:sldId id="269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25" autoAdjust="0"/>
  </p:normalViewPr>
  <p:slideViewPr>
    <p:cSldViewPr>
      <p:cViewPr varScale="1">
        <p:scale>
          <a:sx n="47" d="100"/>
          <a:sy n="47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As a facilitator, post</a:t>
            </a:r>
            <a:r>
              <a:rPr lang="en-CA" baseline="0" dirty="0" smtClean="0"/>
              <a:t> the Guidelines for Whole-Class Math Talk attached to the MATCH template.  Suggest that we are going to practice these guidelines over the course of the week as we engage in a number of different learning opportunities.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8BA1A-59DA-4EED-9C2B-CAD9C6544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D2D4A-5E51-4CBB-BFE8-6B54D412D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F3682-7483-46A4-AFD0-A4F8FD960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FC38-96D1-4C8D-B06B-7F004C7A2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DAEB-FF13-4B02-BDEC-EE1F25A86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591A-DF29-44AA-A5EB-CE48EDDB2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36D51-F348-4C19-B89A-4A639FBEE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E5F29-3BC5-4DF5-BFA7-080CE66E7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AB69C-6AD1-4DA8-85D7-D48C2CB4A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809BB-DE7C-4227-8C1D-425568983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5BEDD-4793-44A2-B95B-D62E5F2C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0773A99-0CC9-4062-B4AF-5493F64F5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75EB594D-8967-4035-934C-105B2E64B3DD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2011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5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at the Beach!!!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US" sz="2400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Grade 5-8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US" sz="2400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Mary Fiore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US" sz="2400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Deb Wines</a:t>
            </a:r>
            <a:endParaRPr lang="en-US" sz="2400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</p:txBody>
      </p:sp>
      <p:pic>
        <p:nvPicPr>
          <p:cNvPr id="2056" name="Picture 9" descr="E:\Beach Images\Beach &amp; Water (A - B)\Beach Chair &amp; Umbrella 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038600"/>
            <a:ext cx="17113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0" descr="E:\Beach Images\Beach &amp; Water (C - G)\Desert Island 1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3962400"/>
            <a:ext cx="17954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1" descr="E:\Beach Images\Beach &amp; Water (A - B)\Beach Balls 3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228600"/>
            <a:ext cx="2287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Two Truths and a Lie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Record three statements about yourself that include proportional reasoning</a:t>
            </a:r>
          </a:p>
          <a:p>
            <a:r>
              <a:rPr lang="en-CA" dirty="0" smtClean="0"/>
              <a:t>Two are true</a:t>
            </a:r>
          </a:p>
          <a:p>
            <a:r>
              <a:rPr lang="en-CA" dirty="0" smtClean="0"/>
              <a:t>One is a lie</a:t>
            </a:r>
            <a:endParaRPr lang="en-US" dirty="0" smtClean="0"/>
          </a:p>
          <a:p>
            <a:pPr lvl="1"/>
            <a:r>
              <a:rPr lang="en-CA" smtClean="0"/>
              <a:t>eg</a:t>
            </a:r>
            <a:r>
              <a:rPr lang="en-CA" dirty="0" smtClean="0"/>
              <a:t>.  2/3 of my children  are boys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11" descr="E:\Beach Images\Beach &amp; Water (A - B)\Beach Balls 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2287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Four Corners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Content Placeholder 4" descr="E:\Beach Images\Beach &amp; Water (A - B)\Boating 07.wm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886200"/>
            <a:ext cx="277041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Beach Images\Beach &amp; Water (A - B)\Building a Sand Castle 01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609600"/>
            <a:ext cx="3755852" cy="244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Beach Images\Beach &amp; Water (A - B)\Boys with Canoe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3124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Beach Images\Beach &amp; Water (A - B)\Boy Diving 2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962400"/>
            <a:ext cx="1676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Tent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Learning Goal:</a:t>
            </a:r>
          </a:p>
          <a:p>
            <a:pPr lvl="1"/>
            <a:r>
              <a:rPr lang="en-CA" dirty="0" smtClean="0"/>
              <a:t>What is your goal for Math CAMPPP?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11" descr="E:\Beach Images\Beach &amp; Water (A - B)\Beach Balls 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2287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Reading with a Purpose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CA" dirty="0" smtClean="0"/>
              <a:t>Read the Research Monograph #1</a:t>
            </a:r>
          </a:p>
          <a:p>
            <a:r>
              <a:rPr lang="en-CA" dirty="0" smtClean="0"/>
              <a:t>“Code the Text”</a:t>
            </a:r>
          </a:p>
          <a:p>
            <a:pPr lvl="1"/>
            <a:r>
              <a:rPr lang="en-CA" dirty="0" smtClean="0"/>
              <a:t>I knew that…</a:t>
            </a:r>
          </a:p>
          <a:p>
            <a:pPr lvl="1"/>
            <a:r>
              <a:rPr lang="en-CA" dirty="0" smtClean="0"/>
              <a:t>I didn’t even thin of that…(it surprised me)</a:t>
            </a:r>
          </a:p>
          <a:p>
            <a:pPr lvl="1"/>
            <a:r>
              <a:rPr lang="en-CA" dirty="0" smtClean="0"/>
              <a:t>Something I would like  to know more about is…</a:t>
            </a:r>
            <a:endParaRPr lang="en-US" dirty="0"/>
          </a:p>
        </p:txBody>
      </p:sp>
      <p:pic>
        <p:nvPicPr>
          <p:cNvPr id="5" name="Picture 11" descr="E:\Beach Images\Beach &amp; Water (A - B)\Beach Balls 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2287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Square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Discuss with your table group the focus question</a:t>
            </a:r>
          </a:p>
          <a:p>
            <a:pPr lvl="1">
              <a:buNone/>
            </a:pPr>
            <a:r>
              <a:rPr lang="en-CA" i="1" dirty="0" smtClean="0"/>
              <a:t>   As a result of this research, what might a teacher do to create a collaborative learning community?</a:t>
            </a:r>
            <a:endParaRPr lang="en-US" i="1" dirty="0" smtClean="0"/>
          </a:p>
          <a:p>
            <a:endParaRPr lang="en-CA" dirty="0" smtClean="0"/>
          </a:p>
          <a:p>
            <a:r>
              <a:rPr lang="en-CA" dirty="0" smtClean="0"/>
              <a:t>Report out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11" descr="E:\Beach Images\Beach &amp; Water (A - B)\Beach Balls 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28600"/>
            <a:ext cx="2287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130&quot;&gt;&lt;property id=&quot;20148&quot; value=&quot;5&quot;/&gt;&lt;property id=&quot;20300&quot; value=&quot;Slide 5 - &amp;quot;Reading with a Purpose&amp;quot;&quot;/&gt;&lt;property id=&quot;20307&quot; value=&quot;267&quot;/&gt;&lt;/object&gt;&lt;object type=&quot;3&quot; unique_id=&quot;10160&quot;&gt;&lt;property id=&quot;20148&quot; value=&quot;5&quot;/&gt;&lt;property id=&quot;20300&quot; value=&quot;Slide 4 - &amp;quot;Tent Cards&amp;quot;&quot;/&gt;&lt;property id=&quot;20307&quot; value=&quot;268&quot;/&gt;&lt;/object&gt;&lt;object type=&quot;3&quot; unique_id=&quot;10161&quot;&gt;&lt;property id=&quot;20148&quot; value=&quot;5&quot;/&gt;&lt;property id=&quot;20300&quot; value=&quot;Slide 6 - &amp;quot;Square Share&amp;quot;&quot;/&gt;&lt;property id=&quot;20307&quot; value=&quot;269&quot;/&gt;&lt;/object&gt;&lt;object type=&quot;3&quot; unique_id=&quot;10176&quot;&gt;&lt;property id=&quot;20148&quot; value=&quot;5&quot;/&gt;&lt;property id=&quot;20300&quot; value=&quot;Slide 1 - &amp;quot;Math CAMPPP 2011&amp;quot;&quot;/&gt;&lt;property id=&quot;20307&quot; value=&quot;270&quot;/&gt;&lt;/object&gt;&lt;object type=&quot;3&quot; unique_id=&quot;10177&quot;&gt;&lt;property id=&quot;20148&quot; value=&quot;5&quot;/&gt;&lt;property id=&quot;20300&quot; value=&quot;Slide 2 - &amp;quot;Two Truths and a Lie&amp;quot;&quot;/&gt;&lt;property id=&quot;20307&quot; value=&quot;271&quot;/&gt;&lt;/object&gt;&lt;object type=&quot;3&quot; unique_id=&quot;10185&quot;&gt;&lt;property id=&quot;20148&quot; value=&quot;5&quot;/&gt;&lt;property id=&quot;20300&quot; value=&quot;Slide 3 - &amp;quot;Four Corners&amp;quot;&quot;/&gt;&lt;property id=&quot;20307&quot; value=&quot;272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</TotalTime>
  <Pages>0</Pages>
  <Words>183</Words>
  <Characters>0</Characters>
  <Application>Microsoft Office PowerPoint</Application>
  <PresentationFormat>On-screen Show (4:3)</PresentationFormat>
  <Lines>0</Lines>
  <Paragraphs>33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2_Default Design</vt:lpstr>
      <vt:lpstr>Math CAMPPP 2011</vt:lpstr>
      <vt:lpstr>Two Truths and a Lie</vt:lpstr>
      <vt:lpstr>Four Corners</vt:lpstr>
      <vt:lpstr>Tent Cards</vt:lpstr>
      <vt:lpstr>Reading with a Purpose</vt:lpstr>
      <vt:lpstr>Square Share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d.wines</cp:lastModifiedBy>
  <cp:revision>29</cp:revision>
  <dcterms:modified xsi:type="dcterms:W3CDTF">2011-08-19T16:25:35Z</dcterms:modified>
</cp:coreProperties>
</file>